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75" r:id="rId2"/>
    <p:sldId id="276" r:id="rId3"/>
    <p:sldId id="269" r:id="rId4"/>
    <p:sldId id="280" r:id="rId5"/>
    <p:sldId id="270" r:id="rId6"/>
    <p:sldId id="271" r:id="rId7"/>
    <p:sldId id="272" r:id="rId8"/>
    <p:sldId id="273" r:id="rId9"/>
    <p:sldId id="277" r:id="rId10"/>
    <p:sldId id="256" r:id="rId11"/>
    <p:sldId id="278" r:id="rId12"/>
    <p:sldId id="257" r:id="rId13"/>
    <p:sldId id="258" r:id="rId14"/>
    <p:sldId id="259" r:id="rId15"/>
    <p:sldId id="260" r:id="rId16"/>
    <p:sldId id="261" r:id="rId17"/>
    <p:sldId id="263" r:id="rId18"/>
    <p:sldId id="264" r:id="rId19"/>
    <p:sldId id="27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presProps" Target="pres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D67B-A955-BF42-B8BD-A1ED45BE8F7C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6A3B5-3F52-AE4A-B6D6-A7CE2B498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D67B-A955-BF42-B8BD-A1ED45BE8F7C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6A3B5-3F52-AE4A-B6D6-A7CE2B498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70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D67B-A955-BF42-B8BD-A1ED45BE8F7C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6A3B5-3F52-AE4A-B6D6-A7CE2B49815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2346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D67B-A955-BF42-B8BD-A1ED45BE8F7C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6A3B5-3F52-AE4A-B6D6-A7CE2B498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55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D67B-A955-BF42-B8BD-A1ED45BE8F7C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6A3B5-3F52-AE4A-B6D6-A7CE2B49815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1980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D67B-A955-BF42-B8BD-A1ED45BE8F7C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6A3B5-3F52-AE4A-B6D6-A7CE2B498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875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D67B-A955-BF42-B8BD-A1ED45BE8F7C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6A3B5-3F52-AE4A-B6D6-A7CE2B498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19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D67B-A955-BF42-B8BD-A1ED45BE8F7C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6A3B5-3F52-AE4A-B6D6-A7CE2B498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695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D67B-A955-BF42-B8BD-A1ED45BE8F7C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6A3B5-3F52-AE4A-B6D6-A7CE2B498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989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D67B-A955-BF42-B8BD-A1ED45BE8F7C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6A3B5-3F52-AE4A-B6D6-A7CE2B498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7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D67B-A955-BF42-B8BD-A1ED45BE8F7C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6A3B5-3F52-AE4A-B6D6-A7CE2B498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4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D67B-A955-BF42-B8BD-A1ED45BE8F7C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6A3B5-3F52-AE4A-B6D6-A7CE2B498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4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D67B-A955-BF42-B8BD-A1ED45BE8F7C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6A3B5-3F52-AE4A-B6D6-A7CE2B498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28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D67B-A955-BF42-B8BD-A1ED45BE8F7C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6A3B5-3F52-AE4A-B6D6-A7CE2B498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4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D67B-A955-BF42-B8BD-A1ED45BE8F7C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6A3B5-3F52-AE4A-B6D6-A7CE2B498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628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6A3B5-3F52-AE4A-B6D6-A7CE2B49815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D67B-A955-BF42-B8BD-A1ED45BE8F7C}" type="datetimeFigureOut">
              <a:rPr lang="en-US" smtClean="0"/>
              <a:t>8/5/2020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91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CD67B-A955-BF42-B8BD-A1ED45BE8F7C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486A3B5-3F52-AE4A-B6D6-A7CE2B498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07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32172"/>
            <a:ext cx="9440466" cy="616862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N" sz="5400" dirty="0">
                <a:latin typeface="Agency FB" panose="020B0503020202020204" pitchFamily="34" charset="0"/>
              </a:rPr>
              <a:t>                   INTRODUCTION TO GENETICS</a:t>
            </a:r>
          </a:p>
          <a:p>
            <a:r>
              <a:rPr lang="en-I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Genetics is a branch of biology  devoted to the study of genes and heredity.</a:t>
            </a:r>
          </a:p>
          <a:p>
            <a:r>
              <a:rPr lang="en-I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science of genetics has </a:t>
            </a:r>
            <a:r>
              <a:rPr lang="en-IN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mada</a:t>
            </a:r>
            <a:r>
              <a:rPr lang="en-I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great advance in the recent past.</a:t>
            </a:r>
          </a:p>
          <a:p>
            <a:r>
              <a:rPr lang="en-I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foundation for modern  day genetics was laid down by  Gregor Mendel.</a:t>
            </a:r>
          </a:p>
          <a:p>
            <a:r>
              <a:rPr lang="en-I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science that deals with the mechanism responsible for inheritance similarities and differences in a species is called </a:t>
            </a:r>
            <a:r>
              <a:rPr lang="en-IN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genetics.</a:t>
            </a:r>
          </a:p>
          <a:p>
            <a:r>
              <a:rPr lang="en-I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 </a:t>
            </a:r>
            <a:r>
              <a:rPr lang="en-IN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abranch</a:t>
            </a:r>
            <a:r>
              <a:rPr lang="en-I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biology that encompasses  the study of the ,mechanism of transmission of characters from parent to </a:t>
            </a:r>
            <a:r>
              <a:rPr lang="en-IN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offsprings</a:t>
            </a:r>
            <a:r>
              <a:rPr lang="en-I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I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word genetics derived from the </a:t>
            </a:r>
            <a:r>
              <a:rPr lang="en-IN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greek</a:t>
            </a:r>
            <a:r>
              <a:rPr lang="en-I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word genesis meaning ‘to grow’ or ‘to become’.</a:t>
            </a:r>
          </a:p>
        </p:txBody>
      </p:sp>
    </p:spTree>
    <p:extLst>
      <p:ext uri="{BB962C8B-B14F-4D97-AF65-F5344CB8AC3E}">
        <p14:creationId xmlns:p14="http://schemas.microsoft.com/office/powerpoint/2010/main" val="241697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51337-CBAA-1143-BE92-2B35B125B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328" y="676384"/>
            <a:ext cx="10113817" cy="6429376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EDFB7D-F263-B34D-AC25-2B895F5BD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7855" y="198727"/>
            <a:ext cx="9144000" cy="881928"/>
          </a:xfrm>
        </p:spPr>
        <p:txBody>
          <a:bodyPr/>
          <a:lstStyle/>
          <a:p>
            <a:r>
              <a:rPr lang="en-US" dirty="0"/>
              <a:t>STRUCTURE OF DNA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53D0D82F-6FF7-AE40-8B30-B00902E65C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91" y="428626"/>
            <a:ext cx="9144000" cy="642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400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56D764F-18DC-8E47-AEA8-13E0058FBD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484909"/>
            <a:ext cx="8840739" cy="5440435"/>
          </a:xfrm>
        </p:spPr>
      </p:pic>
    </p:spTree>
    <p:extLst>
      <p:ext uri="{BB962C8B-B14F-4D97-AF65-F5344CB8AC3E}">
        <p14:creationId xmlns:p14="http://schemas.microsoft.com/office/powerpoint/2010/main" val="3329889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CC01B-4E53-3D43-988F-68812E163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D80784B-0516-F64A-8C39-57B777A898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9555955" cy="6242844"/>
          </a:xfrm>
        </p:spPr>
      </p:pic>
    </p:spTree>
    <p:extLst>
      <p:ext uri="{BB962C8B-B14F-4D97-AF65-F5344CB8AC3E}">
        <p14:creationId xmlns:p14="http://schemas.microsoft.com/office/powerpoint/2010/main" val="962056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95A79-A493-D54D-950C-452EBA723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9BCCBFD-15AE-9C44-AF25-D32E364E8A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9788128" cy="5811838"/>
          </a:xfrm>
        </p:spPr>
      </p:pic>
    </p:spTree>
    <p:extLst>
      <p:ext uri="{BB962C8B-B14F-4D97-AF65-F5344CB8AC3E}">
        <p14:creationId xmlns:p14="http://schemas.microsoft.com/office/powerpoint/2010/main" val="1303764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FE158-A5E3-CA42-BF5E-881ED6E57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7F9DE82-D1C3-B04A-A12A-8BDFAC47C3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9117830" cy="5263356"/>
          </a:xfrm>
        </p:spPr>
      </p:pic>
    </p:spTree>
    <p:extLst>
      <p:ext uri="{BB962C8B-B14F-4D97-AF65-F5344CB8AC3E}">
        <p14:creationId xmlns:p14="http://schemas.microsoft.com/office/powerpoint/2010/main" val="2588158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9A588-BA78-244B-B522-F25725426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B763455-2691-C84D-AAF8-3E33EBED15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4"/>
            <a:ext cx="9627394" cy="6064251"/>
          </a:xfrm>
        </p:spPr>
      </p:pic>
    </p:spTree>
    <p:extLst>
      <p:ext uri="{BB962C8B-B14F-4D97-AF65-F5344CB8AC3E}">
        <p14:creationId xmlns:p14="http://schemas.microsoft.com/office/powerpoint/2010/main" val="87159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7776C-EAB2-9F4C-894A-0B238308E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E3580CB-33F4-3345-8459-1893C8B6FB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4"/>
            <a:ext cx="9716691" cy="6278563"/>
          </a:xfrm>
        </p:spPr>
      </p:pic>
    </p:spTree>
    <p:extLst>
      <p:ext uri="{BB962C8B-B14F-4D97-AF65-F5344CB8AC3E}">
        <p14:creationId xmlns:p14="http://schemas.microsoft.com/office/powerpoint/2010/main" val="2233372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F913-065C-D64A-B025-80A2C3DA4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8966360-6733-1348-B959-1DB87449AB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4"/>
            <a:ext cx="9966722" cy="6278563"/>
          </a:xfrm>
        </p:spPr>
      </p:pic>
    </p:spTree>
    <p:extLst>
      <p:ext uri="{BB962C8B-B14F-4D97-AF65-F5344CB8AC3E}">
        <p14:creationId xmlns:p14="http://schemas.microsoft.com/office/powerpoint/2010/main" val="25945107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54B17-3213-E642-86F7-654965993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5C19775-757F-4547-8B51-7991D24EE9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365124"/>
            <a:ext cx="9859566" cy="6153547"/>
          </a:xfrm>
        </p:spPr>
      </p:pic>
    </p:spTree>
    <p:extLst>
      <p:ext uri="{BB962C8B-B14F-4D97-AF65-F5344CB8AC3E}">
        <p14:creationId xmlns:p14="http://schemas.microsoft.com/office/powerpoint/2010/main" val="131509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THANK YOU</a:t>
            </a:r>
          </a:p>
        </p:txBody>
      </p:sp>
    </p:spTree>
    <p:extLst>
      <p:ext uri="{BB962C8B-B14F-4D97-AF65-F5344CB8AC3E}">
        <p14:creationId xmlns:p14="http://schemas.microsoft.com/office/powerpoint/2010/main" val="1076648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NUCLEIC ACIDS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596668" cy="4589030"/>
          </a:xfrm>
        </p:spPr>
        <p:txBody>
          <a:bodyPr>
            <a:normAutofit fontScale="70000" lnSpcReduction="20000"/>
          </a:bodyPr>
          <a:lstStyle/>
          <a:p>
            <a:r>
              <a:rPr lang="en-IN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Nucleic acid are the chemical basis of life and heredity.</a:t>
            </a:r>
          </a:p>
          <a:p>
            <a:r>
              <a:rPr lang="en-IN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serve as transmitters of genetic information .</a:t>
            </a:r>
          </a:p>
          <a:p>
            <a:r>
              <a:rPr lang="en-IN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Nucleic acids are </a:t>
            </a:r>
            <a:r>
              <a:rPr lang="en-IN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colourless,complex,amorphous</a:t>
            </a:r>
            <a:r>
              <a:rPr lang="en-IN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compound made up of nitrogenous </a:t>
            </a:r>
            <a:r>
              <a:rPr lang="en-IN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bases,sugar</a:t>
            </a:r>
            <a:r>
              <a:rPr lang="en-IN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phosphoric acid.</a:t>
            </a:r>
          </a:p>
          <a:p>
            <a:r>
              <a:rPr lang="en-IN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nucleic acids are of two types ;</a:t>
            </a:r>
          </a:p>
          <a:p>
            <a:r>
              <a:rPr lang="en-IN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Ribonucleic acid and deoxyribonucleic acid.</a:t>
            </a:r>
          </a:p>
          <a:p>
            <a:r>
              <a:rPr lang="en-IN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the name implies their location is mainly the nucleus.</a:t>
            </a:r>
          </a:p>
          <a:p>
            <a:r>
              <a:rPr lang="en-IN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also present in other </a:t>
            </a:r>
            <a:r>
              <a:rPr lang="en-IN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intraceiiular</a:t>
            </a:r>
            <a:r>
              <a:rPr lang="en-IN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organelles such as mitochondria and chloroplast.</a:t>
            </a:r>
          </a:p>
          <a:p>
            <a:r>
              <a:rPr lang="en-IN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RNA is also seen in nucleus, ribosomes and cytoplasm. </a:t>
            </a:r>
          </a:p>
          <a:p>
            <a:pPr marL="0" indent="0">
              <a:buNone/>
            </a:pPr>
            <a:r>
              <a:rPr lang="en-IN" dirty="0"/>
              <a:t>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203545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C904D-2D8A-1246-90D4-92CFD9FFE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895501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structural components of nucleic acids              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Deoxyribose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Deoxyribose is a Pentose sugar with five carbon atoms four of the five carbon atom plus a single atom of oxygen from a five –membered ring 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fifth carbon atom is outside the ring and forms a part of a –CH2 group.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four atoms of the ring are numbered 1’2’,3’and4’.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carbon atom of –CH2 is numbered 5’.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three –OH groups in positions 1’,3’and5’ 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Hydrogen atoms are attached to carbon atoms 1’,2’,3’and4’.</a:t>
            </a:r>
          </a:p>
        </p:txBody>
      </p:sp>
    </p:spTree>
    <p:extLst>
      <p:ext uri="{BB962C8B-B14F-4D97-AF65-F5344CB8AC3E}">
        <p14:creationId xmlns:p14="http://schemas.microsoft.com/office/powerpoint/2010/main" val="715963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C16A893A-4713-3843-A216-389E967519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521" y="921831"/>
            <a:ext cx="8130052" cy="5614699"/>
          </a:xfrm>
        </p:spPr>
      </p:pic>
    </p:spTree>
    <p:extLst>
      <p:ext uri="{BB962C8B-B14F-4D97-AF65-F5344CB8AC3E}">
        <p14:creationId xmlns:p14="http://schemas.microsoft.com/office/powerpoint/2010/main" val="2476477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6CE1A-F48D-4045-ABD9-0963A47E3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997" y="0"/>
            <a:ext cx="10073878" cy="68580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Ribose, the Pentose sugar of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RNA,Has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identical structure except that there is an –OH group instead of H on  carbon atom 2’.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the sugars in one strand are directed to one end.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sugars of the two strands are directed in opposite directions.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Nitrogenous bases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types of nitrogenous bases, pyrimidine s and purines.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pyrimidine s are single ring compounds With nitrogen in position 1’and  3’ of a6 membered benzene ring.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two most common pyrimidines  of DNA are cytosine and thymine.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628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14861-E610-E84E-A5C6-6820EB567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purine are double ring compounds.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purinemolecule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consists of a 5-membered imidazole ring joined to a pyrimidine ring at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odition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4’and5’.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two most common purines of DNA are adenine (A) and guanine to (G).</a:t>
            </a:r>
          </a:p>
        </p:txBody>
      </p:sp>
    </p:spTree>
    <p:extLst>
      <p:ext uri="{BB962C8B-B14F-4D97-AF65-F5344CB8AC3E}">
        <p14:creationId xmlns:p14="http://schemas.microsoft.com/office/powerpoint/2010/main" val="2992329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53924-7091-6447-AD55-6292E914E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828" y="464343"/>
            <a:ext cx="8942784" cy="591145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Phosphate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DNA strand the phosphate groups alternate with deoxyribose.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phosphate group is joined to carbon atom 3’  of one deoxyribose and to carbon atom 5’ of another.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Thus each strand has 3’ end And a 5’ of another.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Thus each strand has a 3’ end and a 5’end.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two strands are oriented in opposite directions.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3’end of one strand correspond to the 5’ end of the other.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Consequently the oxygen atoms of deoxyribose point in opposite directions in the two strands.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057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1A420-FD2D-0C4E-8251-47535D875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        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Nucleosides and nucleotides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96D95-24FA-354E-903D-573346EB6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sugar molecule and a nitrogenous base  form a nucleoside and a nucleoside plus a phosphate group form a nucleotide.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nucleotides of RNA are called ribonucleotides and those of DNA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deoxyribonucleotides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Ribonucleotides contain the sugar ribose, and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deoxyribonucleotides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sugar deoxyribose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3716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         </a:t>
            </a:r>
            <a:r>
              <a:rPr lang="en-IN" dirty="0" err="1"/>
              <a:t>Deoxyribo</a:t>
            </a:r>
            <a:r>
              <a:rPr lang="en-IN" dirty="0"/>
              <a:t> Nucleic Acid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DNA is the heredity material.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found in all cells except few viruses.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DNA present mainly in the chromosomes.</a:t>
            </a:r>
          </a:p>
          <a:p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64934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</TotalTime>
  <Words>622</Words>
  <Application>Microsoft Office PowerPoint</Application>
  <PresentationFormat>Widescreen</PresentationFormat>
  <Paragraphs>53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Facet</vt:lpstr>
      <vt:lpstr>PowerPoint Presentation</vt:lpstr>
      <vt:lpstr>NUCLEIC ACIDS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Nucleosides and nucleotides</vt:lpstr>
      <vt:lpstr>          Deoxyribo Nucleic Acid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 User</dc:creator>
  <cp:lastModifiedBy>Unknown User</cp:lastModifiedBy>
  <cp:revision>18</cp:revision>
  <dcterms:created xsi:type="dcterms:W3CDTF">2020-08-04T10:40:24Z</dcterms:created>
  <dcterms:modified xsi:type="dcterms:W3CDTF">2020-08-05T04:10:30Z</dcterms:modified>
</cp:coreProperties>
</file>