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4" r:id="rId28"/>
    <p:sldId id="280" r:id="rId29"/>
    <p:sldId id="281" r:id="rId30"/>
    <p:sldId id="282" r:id="rId31"/>
    <p:sldId id="283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A87A-8DD7-B347-ABA9-9F845860A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7AC4B-6B06-4943-A444-AFFDD027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FC84-A2E6-1843-B984-6F687C40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AFEF-DA61-D148-B8BD-90421C6C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02ED-8CF5-8944-90BA-0BBDE5D1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600C-71E2-3E4F-A5CF-8CF4E81D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5B386-6D7C-D841-B952-10692CE6F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0E01-55D7-0247-A66D-C0FED7C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5F80-6A7A-1A45-9606-14FFBE43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E3F68-26A2-EF43-91F8-056778EE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87ED4-D2BE-724A-BFD7-E96E0BCFC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E6D7E-665B-E141-82D7-CC0DF2FD5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CEFB-39EB-A142-B06D-43E7749D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BDD1-8402-D74D-9C5F-2CC941BF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D430B-1447-0A41-8C04-BF7A6750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9645-14DA-D542-821C-66A45CEF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43C3-AC0E-F746-9FD2-318B6616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FA4DD-7B6B-5C4A-BA12-E7296D52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A4B75-58EE-F148-832C-65F244E1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0F72-17B2-D44E-814B-F97567E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0A74-92D4-E44E-AE60-85EDF20E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66273-B69C-0B40-AE89-2A4712140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D1C58-74BC-954E-AFB6-9EE049D4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4131F-59F2-7743-A790-B8672820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E4FF-40BD-D841-BCA5-DFEDEFE3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6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069B-4405-8C41-BE75-6628858F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6AE34-703F-4D4E-ADD6-A351B1E6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28B66-D474-C443-B6FC-456A1858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57CB-FEDF-C54C-9324-3886E473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6DB77-1A0F-C044-8AAA-BBA8E81C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343C2-03AC-BA4F-841D-0BD2324F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03DB-F166-BD42-B545-7789CC98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D0B64-17B0-9048-A751-79AFB8B48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9F7D2-9D09-1245-9AB0-EF2ECBA4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145B2-5D22-9143-AE5A-377736C04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4426B-1ED3-7044-A165-4057F62D2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8ADA2-8421-C644-B491-E5B11DD8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74805-5559-B340-A442-C59CC06A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FECC2-97F7-F343-96E2-D24DEFEE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7FEB-E3A2-D34F-B9A8-4E4823E8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FF4CC-6B66-B943-BCC9-2D6DBB45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76188-82A9-F14B-8530-1FC54843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FD3D9-0571-6C47-A10B-3A141423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8697B-4DCB-344F-962C-F490F70E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B7027-94B7-324A-91E6-D695DE89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F8D-12EC-1048-B749-95769F47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BB39-C44C-5747-847E-E89AE5E2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BCCE-B59B-2541-93C0-EC12681D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F0680-322D-404A-A738-54C529088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2307-1B6A-3D4C-9DC7-1E0F6DAD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84E6F-87B9-2249-B13A-B32FA13E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3F73A-13FD-D848-A85F-6CBCE37F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1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F886-8CB2-3541-ACCF-B7605618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51537-61F1-3748-AC9E-BB78122CD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F746-D376-EE45-ABEC-125EBB0EF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E7B81-17C0-DF45-9E83-0E0289D2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BBC8-9B9F-A749-BEBA-EFF9930C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17F69-C5B6-0B40-8012-3D81C85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FDE92-4105-1246-97BC-076C0D03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BD0D3-1980-C942-BEC8-3DEB064C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60FB-1D88-A740-94EF-EF890BBA4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0ED5-478F-DB4D-ADFB-2B205216F97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3B46-903A-D44C-A055-7A8BE7BF8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ED89-8794-C84A-8220-86C7CCB56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81C9-2883-444E-8332-700966599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A2DE-68D7-3746-A74E-048F3E2C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403" y="-6551216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594F37-2C04-6648-8A8C-C488BB4052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56106" cy="568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i="1"/>
          </a:p>
          <a:p>
            <a:pPr marL="0" indent="0">
              <a:buFont typeface="Arial" panose="020B0604020202020204" pitchFamily="34" charset="0"/>
              <a:buNone/>
            </a:pPr>
            <a:endParaRPr lang="en-US" b="1" i="1"/>
          </a:p>
          <a:p>
            <a:pPr marL="0" indent="0">
              <a:buFont typeface="Arial" panose="020B0604020202020204" pitchFamily="34" charset="0"/>
              <a:buNone/>
            </a:pPr>
            <a:endParaRPr lang="en-US" b="1" i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/>
              <a:t>                                        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Meiosis</a:t>
            </a:r>
          </a:p>
          <a:p>
            <a:pPr marL="3657600" lvl="8" indent="0">
              <a:buFont typeface="Arial" panose="020B0604020202020204" pitchFamily="34" charset="0"/>
              <a:buNone/>
            </a:pPr>
            <a:r>
              <a:rPr lang="en-US"/>
              <a:t>                                Presented by</a:t>
            </a:r>
          </a:p>
          <a:p>
            <a:pPr marL="3657600" lvl="8" indent="0">
              <a:buFont typeface="Arial" panose="020B0604020202020204" pitchFamily="34" charset="0"/>
              <a:buNone/>
            </a:pPr>
            <a:r>
              <a:rPr lang="en-US"/>
              <a:t>                                     Dr.P.POONGOTHAI</a:t>
            </a:r>
          </a:p>
          <a:p>
            <a:pPr marL="3657600" lvl="8" indent="0">
              <a:buFont typeface="Arial" panose="020B0604020202020204" pitchFamily="34" charset="0"/>
              <a:buNone/>
            </a:pPr>
            <a:r>
              <a:rPr lang="en-US"/>
              <a:t>                                       Department of microbiology</a:t>
            </a:r>
          </a:p>
          <a:p>
            <a:pPr marL="3657600" lvl="8" indent="0">
              <a:buFont typeface="Arial" panose="020B0604020202020204" pitchFamily="34" charset="0"/>
              <a:buNone/>
            </a:pPr>
            <a:r>
              <a:rPr lang="en-US"/>
              <a:t>                                       NKR Govt Arts College for women, Namakkal</a:t>
            </a:r>
          </a:p>
        </p:txBody>
      </p:sp>
    </p:spTree>
    <p:extLst>
      <p:ext uri="{BB962C8B-B14F-4D97-AF65-F5344CB8AC3E}">
        <p14:creationId xmlns:p14="http://schemas.microsoft.com/office/powerpoint/2010/main" val="387423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A960-674D-F541-98A6-1D5A601E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45F3E5-B40E-FF47-A44E-EA45C57D1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63238" cy="5811838"/>
          </a:xfrm>
        </p:spPr>
      </p:pic>
    </p:spTree>
    <p:extLst>
      <p:ext uri="{BB962C8B-B14F-4D97-AF65-F5344CB8AC3E}">
        <p14:creationId xmlns:p14="http://schemas.microsoft.com/office/powerpoint/2010/main" val="270293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AA6D-1914-B040-AF37-7EA6B9E8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6CC841-5209-AB40-8718-B8837FE36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594"/>
            <a:ext cx="10515600" cy="5998369"/>
          </a:xfrm>
        </p:spPr>
      </p:pic>
    </p:spTree>
    <p:extLst>
      <p:ext uri="{BB962C8B-B14F-4D97-AF65-F5344CB8AC3E}">
        <p14:creationId xmlns:p14="http://schemas.microsoft.com/office/powerpoint/2010/main" val="384375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C3E7-2D3C-7F4A-AFE0-1ABD5E8C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8F9350-7B08-4141-880B-91C9DB8D0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741653"/>
          </a:xfrm>
        </p:spPr>
      </p:pic>
    </p:spTree>
    <p:extLst>
      <p:ext uri="{BB962C8B-B14F-4D97-AF65-F5344CB8AC3E}">
        <p14:creationId xmlns:p14="http://schemas.microsoft.com/office/powerpoint/2010/main" val="287816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8AC3-9458-304E-B4FB-F555F0EB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79AD44-7F94-9A46-9D92-527159E61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87515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F066-AE23-C647-ADA2-C29C6498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450862-2B43-6548-8126-1E43D0EE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39043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2ABD-F689-554C-951F-F852482C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AE7ED3-0D10-F74D-AB56-CC24A16F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98369"/>
          </a:xfrm>
        </p:spPr>
      </p:pic>
    </p:spTree>
    <p:extLst>
      <p:ext uri="{BB962C8B-B14F-4D97-AF65-F5344CB8AC3E}">
        <p14:creationId xmlns:p14="http://schemas.microsoft.com/office/powerpoint/2010/main" val="17753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A3C3-D06E-914F-A252-9842AB78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803D49-1944-384F-8B91-E538E85B8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016"/>
            <a:ext cx="10515600" cy="6051947"/>
          </a:xfrm>
        </p:spPr>
      </p:pic>
    </p:spTree>
    <p:extLst>
      <p:ext uri="{BB962C8B-B14F-4D97-AF65-F5344CB8AC3E}">
        <p14:creationId xmlns:p14="http://schemas.microsoft.com/office/powerpoint/2010/main" val="332657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62B6-E146-6641-80A4-F4591A85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0F112F-5C99-6645-8560-5C63462A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76963"/>
          </a:xfrm>
        </p:spPr>
      </p:pic>
    </p:spTree>
    <p:extLst>
      <p:ext uri="{BB962C8B-B14F-4D97-AF65-F5344CB8AC3E}">
        <p14:creationId xmlns:p14="http://schemas.microsoft.com/office/powerpoint/2010/main" val="396999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BD18-420A-0744-9CC5-5F75C61C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0F74A6-0B12-0446-AE78-4F811EC0F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313"/>
            <a:ext cx="10515600" cy="5962650"/>
          </a:xfrm>
        </p:spPr>
      </p:pic>
    </p:spTree>
    <p:extLst>
      <p:ext uri="{BB962C8B-B14F-4D97-AF65-F5344CB8AC3E}">
        <p14:creationId xmlns:p14="http://schemas.microsoft.com/office/powerpoint/2010/main" val="72300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6467-8C3A-9E4E-BF28-EE8E4EC7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9D7910-AA5F-8449-BD33-899CAE281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93542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A5CE-7C82-0E45-8AD8-7EC715E0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9D7817-6866-4048-B2BB-235D631BB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441156"/>
          </a:xfrm>
        </p:spPr>
      </p:pic>
    </p:spTree>
    <p:extLst>
      <p:ext uri="{BB962C8B-B14F-4D97-AF65-F5344CB8AC3E}">
        <p14:creationId xmlns:p14="http://schemas.microsoft.com/office/powerpoint/2010/main" val="83782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B459-8F82-6B4E-8FE5-821811B4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3CFFFA-0825-A344-9AA3-CF8054BAB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81857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B4CA-A045-364B-B15A-8F86DCF0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980233-F8BA-E244-A3FB-F827F8842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79321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DB1E-2F70-CD47-AC93-5370E632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7E9FC0-A8CF-EA41-BDA2-FE05851F0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763352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B366-7643-DF40-9539-529BFE28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AC3BC3-EC4D-C547-BDAB-B46C125B1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66596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79C9-E939-DD4C-950F-FFE70146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099D3B-AB08-354F-9292-99D6959FD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51947"/>
          </a:xfrm>
        </p:spPr>
      </p:pic>
    </p:spTree>
    <p:extLst>
      <p:ext uri="{BB962C8B-B14F-4D97-AF65-F5344CB8AC3E}">
        <p14:creationId xmlns:p14="http://schemas.microsoft.com/office/powerpoint/2010/main" val="412308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1B2A-BB8D-B446-A226-333589A7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896448-C6FF-AC42-A968-BBEBC3134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17792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3F6B-4127-8447-9BB8-5026E355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130A52-FE83-224F-9786-AADBAED9B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82100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FDA4-EC1C-7547-8F4B-EACFB599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ABA7F3-CFF6-A949-B07C-699B0487C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98956" cy="6858000"/>
          </a:xfrm>
        </p:spPr>
      </p:pic>
    </p:spTree>
    <p:extLst>
      <p:ext uri="{BB962C8B-B14F-4D97-AF65-F5344CB8AC3E}">
        <p14:creationId xmlns:p14="http://schemas.microsoft.com/office/powerpoint/2010/main" val="71700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14D9-20F9-E64D-AACA-E780F28D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16DF2D-7FAB-BA4D-A218-AFC0016F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94722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C941-FF53-C240-86A3-C7F325AF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EA1285-C106-EC4A-B7BA-029476B01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37384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9CAD-59F8-2549-BFB9-7686078BE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18572-2D88-DA4F-8D9B-420F2A0A7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56CC1B-9CAB-114F-A94A-7EA956F0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10766"/>
            <a:ext cx="11906250" cy="5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2EEE-FF65-3743-BA37-5CFC63E2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B3EA2A-AFDB-4840-A008-1BC94AAA9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68904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BB2E-BA60-FB48-B6F1-E8C75B44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F6AEAE-6903-594F-8CB4-32EEFAC8C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71369"/>
          </a:xfrm>
        </p:spPr>
      </p:pic>
    </p:spTree>
    <p:extLst>
      <p:ext uri="{BB962C8B-B14F-4D97-AF65-F5344CB8AC3E}">
        <p14:creationId xmlns:p14="http://schemas.microsoft.com/office/powerpoint/2010/main" val="25678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36E2-4A64-FF45-8994-BE55AAB3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243681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329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1A10-3B53-9D4F-A52D-B04032AC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2A5B62-CA29-E647-B606-865B0E275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172"/>
            <a:ext cx="10515600" cy="5944791"/>
          </a:xfrm>
        </p:spPr>
      </p:pic>
    </p:spTree>
    <p:extLst>
      <p:ext uri="{BB962C8B-B14F-4D97-AF65-F5344CB8AC3E}">
        <p14:creationId xmlns:p14="http://schemas.microsoft.com/office/powerpoint/2010/main" val="29808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AA16-23E7-0741-B4F0-74A3229B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C461F7-732C-7B47-834C-70F5F3F4E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56952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3FA7-5CF8-9A4C-B96D-693EB9C3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F3FE6D-5325-FD45-B692-2AC27E65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80845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6F89-5684-D849-BF55-8E7A29F8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BE35D4-F755-D149-BD8D-2955E2121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98956" cy="5811838"/>
          </a:xfrm>
        </p:spPr>
      </p:pic>
    </p:spTree>
    <p:extLst>
      <p:ext uri="{BB962C8B-B14F-4D97-AF65-F5344CB8AC3E}">
        <p14:creationId xmlns:p14="http://schemas.microsoft.com/office/powerpoint/2010/main" val="28600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475E-C98C-594C-8402-25CAFC81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05D749-43EC-7A4A-A08C-C0474B297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251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12347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1814-3C73-DC48-B0B4-EA0FAFBE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44F481-5D33-2D4D-BA12-F46E8BD3B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28905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8</cp:revision>
  <dcterms:created xsi:type="dcterms:W3CDTF">2020-08-08T16:27:46Z</dcterms:created>
  <dcterms:modified xsi:type="dcterms:W3CDTF">2020-08-13T17:23:35Z</dcterms:modified>
</cp:coreProperties>
</file>