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0" r:id="rId11"/>
    <p:sldId id="267" r:id="rId12"/>
    <p:sldId id="274" r:id="rId13"/>
    <p:sldId id="266" r:id="rId14"/>
    <p:sldId id="275" r:id="rId15"/>
    <p:sldId id="272" r:id="rId16"/>
    <p:sldId id="265" r:id="rId17"/>
    <p:sldId id="269" r:id="rId18"/>
    <p:sldId id="264" r:id="rId19"/>
    <p:sldId id="271" r:id="rId20"/>
    <p:sldId id="273" r:id="rId21"/>
    <p:sldId id="276" r:id="rId22"/>
    <p:sldId id="277" r:id="rId23"/>
    <p:sldId id="282" r:id="rId24"/>
    <p:sldId id="283" r:id="rId25"/>
    <p:sldId id="278" r:id="rId26"/>
    <p:sldId id="279" r:id="rId27"/>
    <p:sldId id="280" r:id="rId28"/>
    <p:sldId id="281" r:id="rId29"/>
    <p:sldId id="285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FD7ADA-F290-AF4E-A1F0-C56DC9B80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62EC405-6DE0-1743-91BD-F1117E454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A4D6DA-E6A1-1D4B-AE0F-59645D7F8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5AA-0C4B-8C4C-B1C6-2F53FE99635C}" type="datetimeFigureOut">
              <a:rPr lang="en-US"/>
              <a:pPr/>
              <a:t>11-Dec-20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C88787-1924-8446-826C-CEAC7C946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FA78F2-86D6-204D-A2F0-63A59FC7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20103-220B-F547-980B-9DF07A5E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54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31872-C95F-194C-A29E-1327F932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C30C1C-0CB8-C348-B659-ED8B04B85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03F48B-814D-1744-B3EC-842921082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5AA-0C4B-8C4C-B1C6-2F53FE99635C}" type="datetimeFigureOut">
              <a:rPr lang="en-US"/>
              <a:pPr/>
              <a:t>11-Dec-20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E9F826-94D9-834A-87EE-EE9C84E79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3E1B52-F43E-C046-8103-D2ECFEF6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20103-220B-F547-980B-9DF07A5E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C1459C-B038-A344-B0F1-3DDC094BA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AAA3CCA-6119-5E4F-B4BD-7BB09E848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E83AB9-2726-AF49-B05D-D99B1B3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5AA-0C4B-8C4C-B1C6-2F53FE99635C}" type="datetimeFigureOut">
              <a:rPr lang="en-US"/>
              <a:pPr/>
              <a:t>11-Dec-20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A86DA6-BF70-B64B-B7AD-CE5C8ED8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F84AFC-4EA2-5A47-A620-761AC67F0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20103-220B-F547-980B-9DF07A5E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63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39CE47-9B46-704B-B03C-07237E11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AD8548-EC0D-1940-909F-6750D2C84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3DDB05-5350-E545-948F-670D03C63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5AA-0C4B-8C4C-B1C6-2F53FE99635C}" type="datetimeFigureOut">
              <a:rPr lang="en-US"/>
              <a:pPr/>
              <a:t>11-Dec-20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5F2DB9-6B2F-DA45-895F-E066E754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25F0DC-59BF-CD41-8DD7-38D76C2A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20103-220B-F547-980B-9DF07A5E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11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942B8E-7447-A046-AB49-97F184FAF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6EB552-4897-7541-83DE-471917939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DADBDA-0D94-DF48-9F30-A9F32F197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5AA-0C4B-8C4C-B1C6-2F53FE99635C}" type="datetimeFigureOut">
              <a:rPr lang="en-US"/>
              <a:pPr/>
              <a:t>11-Dec-20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A6225C-C52D-3148-A175-091A2917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D52EB5-BCFD-9D4B-BB70-A1D2E64F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20103-220B-F547-980B-9DF07A5E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92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4C6836-AB7E-8341-82F0-6AB5B91C5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D3396F-8F50-AE4A-BB9B-59F9FC48D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AB267B-2373-5940-9D22-65751ABB4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035986-DAD8-DD49-8CC3-ED710595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5AA-0C4B-8C4C-B1C6-2F53FE99635C}" type="datetimeFigureOut">
              <a:rPr lang="en-US"/>
              <a:pPr/>
              <a:t>11-Dec-20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758B5E-F945-C24D-84D5-1A9CC7A4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AA5E58-C00F-4047-AD89-99149028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20103-220B-F547-980B-9DF07A5E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902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11026-CE40-5B49-9EAB-0560F26D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2B93C9-BEEB-0341-9892-6647A490E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574467-03DC-A748-B94F-D9EA007A5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743AC7A-3348-5341-A889-073F6B392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8C72CF6-3E97-934E-AFFB-DA862FE88D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4202E8A-1D04-8546-A5E6-A0AD8A2C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5AA-0C4B-8C4C-B1C6-2F53FE99635C}" type="datetimeFigureOut">
              <a:rPr lang="en-US"/>
              <a:pPr/>
              <a:t>11-Dec-20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744244-D2F6-C949-B2B7-F7DB2543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D014762-64EB-554B-99E1-456774FD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20103-220B-F547-980B-9DF07A5E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039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4705F6-FCFA-9342-99DE-89DA7363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99F531-28EC-094F-8629-0F996FE47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5AA-0C4B-8C4C-B1C6-2F53FE99635C}" type="datetimeFigureOut">
              <a:rPr lang="en-US"/>
              <a:pPr/>
              <a:t>11-Dec-20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8FE3B5-0BD9-0E4A-A443-8D9462A5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9B2423F-6FEA-7E44-B030-F191004D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20103-220B-F547-980B-9DF07A5E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572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08F3A2F-7238-8340-8907-E130F9052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5AA-0C4B-8C4C-B1C6-2F53FE99635C}" type="datetimeFigureOut">
              <a:rPr lang="en-US"/>
              <a:pPr/>
              <a:t>11-Dec-20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1795FA8-3DF5-DA4E-A4B1-65959A47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041CFC-C023-5B48-BE4B-8EC1B0DF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20103-220B-F547-980B-9DF07A5E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55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16A94-6B5D-8846-892C-2B4432DF4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2EBEA9-40B7-174F-8989-32F181E36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E6EF9E-4F5D-6145-894B-C949C5843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3CBC43-FC68-FD44-8578-6206C7A29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5AA-0C4B-8C4C-B1C6-2F53FE99635C}" type="datetimeFigureOut">
              <a:rPr lang="en-US"/>
              <a:pPr/>
              <a:t>11-Dec-20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FB83DC-2001-6E45-958F-1BEED7F14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BF97E9-6924-8949-B087-C8E94154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20103-220B-F547-980B-9DF07A5E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98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E0375-3EC8-1643-AA25-1913A5E2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F8E5B97-4C56-104F-9F5E-11A1E00DE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A259B4-E457-1D45-9B6B-C7963A189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11D681-193A-8248-88B7-A0CC124A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5AA-0C4B-8C4C-B1C6-2F53FE99635C}" type="datetimeFigureOut">
              <a:rPr lang="en-US"/>
              <a:pPr/>
              <a:t>11-Dec-20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C643AC-F7AE-0F4B-94C4-260B2F68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148613-4551-CC47-B0DB-4355F7FA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20103-220B-F547-980B-9DF07A5E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423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F3EC2F9-6395-A141-8690-05913917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E5C2D3-2DAC-EA49-828E-B659552B0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45E615-BCDF-9D43-A98E-633C2420B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4F5AA-0C4B-8C4C-B1C6-2F53FE99635C}" type="datetimeFigureOut">
              <a:rPr lang="en-US"/>
              <a:pPr/>
              <a:t>11-Dec-20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63D447-5305-E044-977E-09E4EE21B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7BA3DC-F144-B04C-A2AE-803CF41FD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20103-220B-F547-980B-9DF07A5E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230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4D57EE-AB0D-5C4D-A5CC-8C7A71D5E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278A0B-AB1B-B848-885B-56612A842C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6E84E85-5E6A-EE47-A8B8-F6CE51B55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969" y="553641"/>
            <a:ext cx="9775031" cy="594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035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73DE8-EB62-3E42-89D1-F7525F37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5AFF4B4-F3EB-EE48-AF52-DB2ACBB01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8136" y="1825625"/>
            <a:ext cx="5795727" cy="4351338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E15C4F61-B165-3446-BD93-B40B8FAF5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6"/>
            <a:ext cx="10515600" cy="534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301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8C2CC3-CA15-B949-91F0-E9DAFE95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B5ACAA2-57F1-2D4E-8477-8650874C8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25" y="365125"/>
            <a:ext cx="10801350" cy="5811838"/>
          </a:xfrm>
        </p:spPr>
      </p:pic>
    </p:spTree>
    <p:extLst>
      <p:ext uri="{BB962C8B-B14F-4D97-AF65-F5344CB8AC3E}">
        <p14:creationId xmlns:p14="http://schemas.microsoft.com/office/powerpoint/2010/main" xmlns="" val="4261195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76A402-0C19-EE41-BBA4-BBB10E8B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5CFCCF6-03BF-FC41-9A44-F89F53070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698956" cy="5811838"/>
          </a:xfrm>
        </p:spPr>
      </p:pic>
    </p:spTree>
    <p:extLst>
      <p:ext uri="{BB962C8B-B14F-4D97-AF65-F5344CB8AC3E}">
        <p14:creationId xmlns:p14="http://schemas.microsoft.com/office/powerpoint/2010/main" xmlns="" val="1509382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E74FA8-9EB2-7F42-A716-0D9B177F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987521B-6F23-FA4F-96FB-0C57DB47F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338813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D56270-E9A5-AB44-82F7-2E980E13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927E6AE-9C0C-524A-B5E7-26DCE85CC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249140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16EBD-CD24-F44A-B7C0-83C1E1F7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D573C10-0998-CD49-BE06-B394C3E0C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192161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66B07-29EB-E644-AC30-24CABFFC9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24D2891-11AF-8043-8627-72BE87792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8136" y="1825625"/>
            <a:ext cx="5795727" cy="4351338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CAA05F92-E3D6-F944-A20B-8087FBD66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6"/>
            <a:ext cx="10515600" cy="534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0780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2600E-573B-CB46-B0FA-5142CCAE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F3CCBA4-23BA-1940-B842-F47BF2B3A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2749145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F422E-DE38-D94D-B101-D64F8DD1D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8ED3ACE-ECB8-6648-B1F1-A1315F4AB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659107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B54378-C0A4-8C44-BB72-958D51C9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8322C93-23B6-3F4C-8B17-E7A6B9C8A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165405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71206-6496-DF49-A1D9-EEC840E7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DEC69C3-37D9-9644-8517-3FB7C3A41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2895120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9FDD94-3E4A-B741-B9E8-F9D99FB3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A82DED4-F4AF-5441-A6FA-BF5DC656D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266" y="365125"/>
            <a:ext cx="10371534" cy="5811838"/>
          </a:xfrm>
        </p:spPr>
      </p:pic>
    </p:spTree>
    <p:extLst>
      <p:ext uri="{BB962C8B-B14F-4D97-AF65-F5344CB8AC3E}">
        <p14:creationId xmlns:p14="http://schemas.microsoft.com/office/powerpoint/2010/main" xmlns="" val="1162253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EC3FF8-639F-5646-A5AC-001C56BFD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00DD775-1858-9748-82BF-DA1F39142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56604"/>
            <a:ext cx="10515600" cy="5944791"/>
          </a:xfrm>
        </p:spPr>
      </p:pic>
    </p:spTree>
    <p:extLst>
      <p:ext uri="{BB962C8B-B14F-4D97-AF65-F5344CB8AC3E}">
        <p14:creationId xmlns:p14="http://schemas.microsoft.com/office/powerpoint/2010/main" xmlns="" val="4189559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3054B-55A4-8641-94F3-1A858D8C5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71DACBC-8B59-4044-B711-D99C2DA52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516" y="365125"/>
            <a:ext cx="10657284" cy="5811838"/>
          </a:xfrm>
        </p:spPr>
      </p:pic>
    </p:spTree>
    <p:extLst>
      <p:ext uri="{BB962C8B-B14F-4D97-AF65-F5344CB8AC3E}">
        <p14:creationId xmlns:p14="http://schemas.microsoft.com/office/powerpoint/2010/main" xmlns="" val="371200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B0C829-C3BE-014D-B0B6-F5A3414A0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76B6238-215E-224B-8A89-45B079233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2596388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66FF89-DA0F-1049-B4B2-33F30A16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971ED9A-F6EC-D842-BC1E-71E36F677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26" y="365125"/>
            <a:ext cx="10353674" cy="5811838"/>
          </a:xfrm>
        </p:spPr>
      </p:pic>
    </p:spTree>
    <p:extLst>
      <p:ext uri="{BB962C8B-B14F-4D97-AF65-F5344CB8AC3E}">
        <p14:creationId xmlns:p14="http://schemas.microsoft.com/office/powerpoint/2010/main" xmlns="" val="1172896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C697E-71B5-6C48-8666-7357CDBE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02E5C17-42B8-B14F-8670-3CD9D1317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645378" cy="5811838"/>
          </a:xfrm>
        </p:spPr>
      </p:pic>
    </p:spTree>
    <p:extLst>
      <p:ext uri="{BB962C8B-B14F-4D97-AF65-F5344CB8AC3E}">
        <p14:creationId xmlns:p14="http://schemas.microsoft.com/office/powerpoint/2010/main" xmlns="" val="2005497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FD47EB-245A-AE42-9FF7-BFEFD98B4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3D06892-B521-AA40-9E4B-0420486EB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3581868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1DDB5-2BE9-A445-850F-8E6BBAC01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B50542A-EA76-4148-9D78-04566AF05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734675" cy="5811838"/>
          </a:xfrm>
        </p:spPr>
      </p:pic>
    </p:spTree>
    <p:extLst>
      <p:ext uri="{BB962C8B-B14F-4D97-AF65-F5344CB8AC3E}">
        <p14:creationId xmlns:p14="http://schemas.microsoft.com/office/powerpoint/2010/main" xmlns="" val="2293331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1181C1-DEDA-9E46-B1A4-F0956FC5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AAEA10AE-C0A8-5345-8E05-441E17BD6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4232856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A53723-D98C-9945-9F0A-3366BE5A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D32AD738-E3AA-5F4C-B3F9-3785E4AB4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59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28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63973-DC8D-5E43-A70B-6B2BDD5A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D4EDEAA-8977-274D-8530-CD5FA4861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3725981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9ECEC-D4F5-A940-8B3B-5A2AC979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528" y="2766218"/>
            <a:ext cx="10515600" cy="1325563"/>
          </a:xfrm>
        </p:spPr>
        <p:txBody>
          <a:bodyPr/>
          <a:lstStyle/>
          <a:p>
            <a:r>
              <a:rPr lang="en-GB"/>
              <a:t>              </a:t>
            </a:r>
            <a:br>
              <a:rPr lang="en-GB"/>
            </a:br>
            <a:r>
              <a:rPr lang="en-GB"/>
              <a:t>                      </a:t>
            </a:r>
            <a:r>
              <a:rPr lang="en-GB" b="1" i="1">
                <a:solidFill>
                  <a:srgbClr val="FF0000"/>
                </a:solidFill>
              </a:rPr>
              <a:t>Thank you</a:t>
            </a:r>
            <a:endParaRPr lang="en-US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7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9BF39-9E92-6B41-ABCF-3D264A338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9E75BA9-1CBE-F145-92FC-0B9E9F532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255813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B129F-DB9A-B547-8C92-B23D5C9E6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4EBFFF6-D7C5-6546-A5A2-7A6209DC9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401913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F5EE4-EF25-2644-A2C4-148CFE31C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53AE6F2-6BA5-3F48-BECF-40CC1E511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2100572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B66CC-8DCD-5144-BD3E-A642F676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F34E8F3-A743-754F-A2E4-1AF2963C8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656" y="365125"/>
            <a:ext cx="10675144" cy="5811838"/>
          </a:xfrm>
        </p:spPr>
      </p:pic>
    </p:spTree>
    <p:extLst>
      <p:ext uri="{BB962C8B-B14F-4D97-AF65-F5344CB8AC3E}">
        <p14:creationId xmlns:p14="http://schemas.microsoft.com/office/powerpoint/2010/main" xmlns="" val="74683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320860-C59A-374A-B22C-02EA77EA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A0A6071-E618-CE4D-8027-8290B209E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028" y="365125"/>
            <a:ext cx="10747771" cy="5811838"/>
          </a:xfrm>
        </p:spPr>
      </p:pic>
    </p:spTree>
    <p:extLst>
      <p:ext uri="{BB962C8B-B14F-4D97-AF65-F5344CB8AC3E}">
        <p14:creationId xmlns:p14="http://schemas.microsoft.com/office/powerpoint/2010/main" xmlns="" val="20424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A9FFF2-DCC1-0C4C-B5BC-60EC87AC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F7BB87B-DD75-5547-8404-7885033A0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1524460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Custom</PresentationFormat>
  <Paragraphs>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                                   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ragu210602@gmail.com</dc:creator>
  <cp:lastModifiedBy>Micro</cp:lastModifiedBy>
  <cp:revision>3</cp:revision>
  <dcterms:created xsi:type="dcterms:W3CDTF">2020-08-05T15:10:33Z</dcterms:created>
  <dcterms:modified xsi:type="dcterms:W3CDTF">2020-12-11T05:39:25Z</dcterms:modified>
</cp:coreProperties>
</file>